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57" r:id="rId3"/>
    <p:sldId id="258" r:id="rId4"/>
    <p:sldId id="259" r:id="rId5"/>
    <p:sldId id="285" r:id="rId6"/>
    <p:sldId id="286" r:id="rId7"/>
    <p:sldId id="267" r:id="rId8"/>
    <p:sldId id="287" r:id="rId9"/>
    <p:sldId id="26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50" d="100"/>
          <a:sy n="50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F6087-01AC-43AA-B2FB-0181808DD55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DD218-0F9B-44B6-B57D-1AACA8F85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7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DC1A-7547-4643-82AC-BB0F4646F89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042-0D29-4077-B07C-1D1F83126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7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DC1A-7547-4643-82AC-BB0F4646F89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042-0D29-4077-B07C-1D1F83126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DC1A-7547-4643-82AC-BB0F4646F89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042-0D29-4077-B07C-1D1F83126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6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DC1A-7547-4643-82AC-BB0F4646F89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042-0D29-4077-B07C-1D1F83126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4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DC1A-7547-4643-82AC-BB0F4646F89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042-0D29-4077-B07C-1D1F83126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8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DC1A-7547-4643-82AC-BB0F4646F89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042-0D29-4077-B07C-1D1F83126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3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DC1A-7547-4643-82AC-BB0F4646F89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042-0D29-4077-B07C-1D1F83126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0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DC1A-7547-4643-82AC-BB0F4646F89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042-0D29-4077-B07C-1D1F83126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5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DC1A-7547-4643-82AC-BB0F4646F89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042-0D29-4077-B07C-1D1F83126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18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DC1A-7547-4643-82AC-BB0F4646F89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042-0D29-4077-B07C-1D1F83126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3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DC1A-7547-4643-82AC-BB0F4646F89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042-0D29-4077-B07C-1D1F83126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0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DC1A-7547-4643-82AC-BB0F4646F89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6E042-0D29-4077-B07C-1D1F83126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3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top-sexting.in.ua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tif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top-sexting.in.ua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tiff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Текст 6">
            <a:extLst>
              <a:ext uri="{FF2B5EF4-FFF2-40B4-BE49-F238E27FC236}">
                <a16:creationId xmlns:a16="http://schemas.microsoft.com/office/drawing/2014/main" id="{B62B7F61-ACF9-AB42-9F5B-F68BC86E9600}"/>
              </a:ext>
            </a:extLst>
          </p:cNvPr>
          <p:cNvSpPr txBox="1">
            <a:spLocks/>
          </p:cNvSpPr>
          <p:nvPr/>
        </p:nvSpPr>
        <p:spPr>
          <a:xfrm>
            <a:off x="1184878" y="404853"/>
            <a:ext cx="9512873" cy="1339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5" name="Рисунок 264">
            <a:hlinkClick r:id="rId2"/>
            <a:extLst>
              <a:ext uri="{FF2B5EF4-FFF2-40B4-BE49-F238E27FC236}">
                <a16:creationId xmlns:a16="http://schemas.microsoft.com/office/drawing/2014/main" id="{FC9FEDB4-268A-DE40-931A-0680ABED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13" y="5988995"/>
            <a:ext cx="3310184" cy="63954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052" y="2156759"/>
            <a:ext cx="1107980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“Моя суперсила - </a:t>
            </a:r>
            <a:r>
              <a:rPr lang="ru-RU" sz="4400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безпека</a:t>
            </a:r>
            <a:r>
              <a:rPr lang="ru-RU" sz="4400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в </a:t>
            </a:r>
            <a:r>
              <a:rPr lang="ru-RU" sz="4400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Інтернеті</a:t>
            </a:r>
            <a:r>
              <a:rPr lang="ru-RU" sz="4400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”</a:t>
            </a:r>
          </a:p>
          <a:p>
            <a:endParaRPr lang="ru-RU" sz="3000" dirty="0" smtClean="0">
              <a:solidFill>
                <a:srgbClr val="28103F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r>
              <a:rPr lang="ru-RU" sz="3000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урок</a:t>
            </a:r>
            <a:r>
              <a:rPr lang="uk-UA" sz="3000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uk-UA" sz="3000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для 1-2 </a:t>
            </a:r>
            <a:r>
              <a:rPr lang="uk-UA" sz="3000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класу</a:t>
            </a:r>
          </a:p>
          <a:p>
            <a:pPr algn="r"/>
            <a:endParaRPr lang="uk-UA" sz="3000" dirty="0" smtClean="0">
              <a:solidFill>
                <a:srgbClr val="28103F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/>
            <a:r>
              <a:rPr lang="uk-UA" sz="3000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з</a:t>
            </a:r>
            <a:r>
              <a:rPr lang="uk-UA" sz="3000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апитання до казки</a:t>
            </a:r>
            <a:endParaRPr lang="ru-RU" sz="3000" dirty="0">
              <a:solidFill>
                <a:srgbClr val="28103F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4BBFFB-8501-794D-938E-38AC47FBF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50" r="75647"/>
          <a:stretch/>
        </p:blipFill>
        <p:spPr>
          <a:xfrm>
            <a:off x="10858793" y="133350"/>
            <a:ext cx="1199857" cy="742950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5ED3AB9-683B-3241-9093-060E4CEBA9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3" b="14753"/>
          <a:stretch/>
        </p:blipFill>
        <p:spPr>
          <a:xfrm>
            <a:off x="4705350" y="5859179"/>
            <a:ext cx="2747207" cy="8991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87D009-83EB-A54D-9038-924494AFC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310" y="5893541"/>
            <a:ext cx="3533320" cy="8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39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34600" cy="67844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7300" y="1447800"/>
            <a:ext cx="7258050" cy="29686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Не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ділитись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в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Інтернеті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інформацією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про себе 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номер телефону,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місце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проживання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та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навчання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інформацію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про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батьків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).</a:t>
            </a:r>
            <a:endParaRPr lang="ru-RU" dirty="0">
              <a:solidFill>
                <a:srgbClr val="28103F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4BBFFB-8501-794D-938E-38AC47FBF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50" r="75647"/>
          <a:stretch/>
        </p:blipFill>
        <p:spPr>
          <a:xfrm>
            <a:off x="10858793" y="133350"/>
            <a:ext cx="119985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12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12"/>
            <a:ext cx="10134600" cy="67844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0100" y="1373431"/>
            <a:ext cx="7258050" cy="296862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Не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погоджуватись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якщо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друзі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вимагають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робити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те,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що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вам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неприємно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dirty="0">
              <a:solidFill>
                <a:srgbClr val="28103F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4BBFFB-8501-794D-938E-38AC47FBF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50" r="75647"/>
          <a:stretch/>
        </p:blipFill>
        <p:spPr>
          <a:xfrm>
            <a:off x="10858793" y="133350"/>
            <a:ext cx="119985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7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12"/>
            <a:ext cx="10134600" cy="67844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9150" y="1487731"/>
            <a:ext cx="7258050" cy="296862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Не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спілкуватись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з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незнайомцями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у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мережі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dirty="0">
              <a:solidFill>
                <a:srgbClr val="28103F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4BBFFB-8501-794D-938E-38AC47FBF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50" r="75647"/>
          <a:stretch/>
        </p:blipFill>
        <p:spPr>
          <a:xfrm>
            <a:off x="10858793" y="133350"/>
            <a:ext cx="119985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7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12"/>
            <a:ext cx="10134600" cy="67844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1506781"/>
            <a:ext cx="7258050" cy="296862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Не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відправляти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свої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фото,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якщо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просять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b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про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це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в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Інтернеті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dirty="0">
              <a:solidFill>
                <a:srgbClr val="28103F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4BBFFB-8501-794D-938E-38AC47FBF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50" r="75647"/>
          <a:stretch/>
        </p:blipFill>
        <p:spPr>
          <a:xfrm>
            <a:off x="10858793" y="133350"/>
            <a:ext cx="119985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51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12"/>
            <a:ext cx="10134600" cy="67844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3950" y="1487731"/>
            <a:ext cx="7258050" cy="296862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Перед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завантаженням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нового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додатку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запитати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дозволу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у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батьків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dirty="0">
              <a:solidFill>
                <a:srgbClr val="28103F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4BBFFB-8501-794D-938E-38AC47FBF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50" r="75647"/>
          <a:stretch/>
        </p:blipFill>
        <p:spPr>
          <a:xfrm>
            <a:off x="10858793" y="133350"/>
            <a:ext cx="119985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82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12"/>
            <a:ext cx="10134600" cy="67844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1050" y="1125781"/>
            <a:ext cx="7258050" cy="2968625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Якщо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трапилось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в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Інтернеті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те,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що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засмутило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вас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чи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налякало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варто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про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це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сказати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батькам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dirty="0">
              <a:solidFill>
                <a:srgbClr val="28103F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4BBFFB-8501-794D-938E-38AC47FBF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50" r="75647"/>
          <a:stretch/>
        </p:blipFill>
        <p:spPr>
          <a:xfrm>
            <a:off x="10858793" y="133350"/>
            <a:ext cx="119985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2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1889125"/>
            <a:ext cx="8439150" cy="1325563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Хто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спілкується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в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Інтернеті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з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друзями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lang="ru-RU" dirty="0">
              <a:solidFill>
                <a:srgbClr val="28103F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4BBFFB-8501-794D-938E-38AC47FBF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0" r="75647"/>
          <a:stretch/>
        </p:blipFill>
        <p:spPr>
          <a:xfrm>
            <a:off x="10858793" y="133350"/>
            <a:ext cx="1199857" cy="742950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1261"/>
            <a:ext cx="5029200" cy="3366739"/>
          </a:xfrm>
        </p:spPr>
      </p:pic>
    </p:spTree>
    <p:extLst>
      <p:ext uri="{BB962C8B-B14F-4D97-AF65-F5344CB8AC3E}">
        <p14:creationId xmlns:p14="http://schemas.microsoft.com/office/powerpoint/2010/main" val="302097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1851025"/>
            <a:ext cx="8782050" cy="1325563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Чи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варто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відповідати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незнайомцю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в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Інтернеті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lang="ru-RU" dirty="0">
              <a:solidFill>
                <a:srgbClr val="28103F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BBFFB-8501-794D-938E-38AC47FBF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0" r="75647"/>
          <a:stretch/>
        </p:blipFill>
        <p:spPr>
          <a:xfrm>
            <a:off x="10858793" y="133350"/>
            <a:ext cx="1199857" cy="742950"/>
          </a:xfrm>
          <a:prstGeom prst="rect">
            <a:avLst/>
          </a:prstGeom>
        </p:spPr>
      </p:pic>
      <p:pic>
        <p:nvPicPr>
          <p:cNvPr id="9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1261"/>
            <a:ext cx="5029200" cy="3366739"/>
          </a:xfrm>
        </p:spPr>
      </p:pic>
    </p:spTree>
    <p:extLst>
      <p:ext uri="{BB962C8B-B14F-4D97-AF65-F5344CB8AC3E}">
        <p14:creationId xmlns:p14="http://schemas.microsoft.com/office/powerpoint/2010/main" val="116439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BBFFB-8501-794D-938E-38AC47FBF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0" r="75647"/>
          <a:stretch/>
        </p:blipFill>
        <p:spPr>
          <a:xfrm>
            <a:off x="10858793" y="133350"/>
            <a:ext cx="1199857" cy="742950"/>
          </a:xfrm>
          <a:prstGeom prst="rect">
            <a:avLst/>
          </a:prstGeom>
        </p:spPr>
      </p:pic>
      <p:pic>
        <p:nvPicPr>
          <p:cNvPr id="8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1261"/>
            <a:ext cx="5029200" cy="33667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1851025"/>
            <a:ext cx="8782050" cy="1325563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Чи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правильно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робила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черепашка,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що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розповідала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про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свої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хвилювання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другу в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Інтернеті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lang="ru-RU" dirty="0">
              <a:solidFill>
                <a:srgbClr val="28103F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25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BBFFB-8501-794D-938E-38AC47FBF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0" r="75647"/>
          <a:stretch/>
        </p:blipFill>
        <p:spPr>
          <a:xfrm>
            <a:off x="10858793" y="133350"/>
            <a:ext cx="1199857" cy="742950"/>
          </a:xfrm>
          <a:prstGeom prst="rect">
            <a:avLst/>
          </a:prstGeom>
        </p:spPr>
      </p:pic>
      <p:pic>
        <p:nvPicPr>
          <p:cNvPr id="8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1261"/>
            <a:ext cx="5029200" cy="33667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1851025"/>
            <a:ext cx="8782050" cy="1325563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Чи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правильно,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що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вона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тримала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їхню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дружбу у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секреті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dirty="0">
              <a:solidFill>
                <a:srgbClr val="28103F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5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BBFFB-8501-794D-938E-38AC47FBF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0" r="75647"/>
          <a:stretch/>
        </p:blipFill>
        <p:spPr>
          <a:xfrm>
            <a:off x="10858793" y="133350"/>
            <a:ext cx="1199857" cy="742950"/>
          </a:xfrm>
          <a:prstGeom prst="rect">
            <a:avLst/>
          </a:prstGeom>
        </p:spPr>
      </p:pic>
      <p:pic>
        <p:nvPicPr>
          <p:cNvPr id="8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1261"/>
            <a:ext cx="5029200" cy="33667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1851025"/>
            <a:ext cx="8782050" cy="1325563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Чи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варто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було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Хаппі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надсилати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своє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фото?</a:t>
            </a:r>
            <a:b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dirty="0">
              <a:solidFill>
                <a:srgbClr val="28103F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34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1851025"/>
            <a:ext cx="8782050" cy="1325563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А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що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б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ви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порадили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зробити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Хаппі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у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цій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ситуації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lang="ru-RU" dirty="0">
              <a:solidFill>
                <a:srgbClr val="28103F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BBFFB-8501-794D-938E-38AC47FBF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0" r="75647"/>
          <a:stretch/>
        </p:blipFill>
        <p:spPr>
          <a:xfrm>
            <a:off x="10858793" y="133350"/>
            <a:ext cx="1199857" cy="742950"/>
          </a:xfrm>
          <a:prstGeom prst="rect">
            <a:avLst/>
          </a:prstGeom>
        </p:spPr>
      </p:pic>
      <p:pic>
        <p:nvPicPr>
          <p:cNvPr id="8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1261"/>
            <a:ext cx="5029200" cy="3366739"/>
          </a:xfrm>
        </p:spPr>
      </p:pic>
    </p:spTree>
    <p:extLst>
      <p:ext uri="{BB962C8B-B14F-4D97-AF65-F5344CB8AC3E}">
        <p14:creationId xmlns:p14="http://schemas.microsoft.com/office/powerpoint/2010/main" val="297339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1851025"/>
            <a:ext cx="8782050" cy="132556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Про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що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потрібно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пам’ятати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щоб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не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потрапити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у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таку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ситуацію</a:t>
            </a:r>
            <a:r>
              <a:rPr lang="ru-RU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, як </a:t>
            </a:r>
            <a:r>
              <a:rPr lang="ru-RU" dirty="0" err="1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Хаппі</a:t>
            </a:r>
            <a:r>
              <a:rPr lang="ru-RU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lang="ru-RU" dirty="0">
              <a:solidFill>
                <a:srgbClr val="28103F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BBFFB-8501-794D-938E-38AC47FBF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0" r="75647"/>
          <a:stretch/>
        </p:blipFill>
        <p:spPr>
          <a:xfrm>
            <a:off x="10858793" y="133350"/>
            <a:ext cx="1199857" cy="742950"/>
          </a:xfrm>
          <a:prstGeom prst="rect">
            <a:avLst/>
          </a:prstGeom>
        </p:spPr>
      </p:pic>
      <p:pic>
        <p:nvPicPr>
          <p:cNvPr id="8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1261"/>
            <a:ext cx="5029200" cy="3366739"/>
          </a:xfrm>
        </p:spPr>
      </p:pic>
    </p:spTree>
    <p:extLst>
      <p:ext uri="{BB962C8B-B14F-4D97-AF65-F5344CB8AC3E}">
        <p14:creationId xmlns:p14="http://schemas.microsoft.com/office/powerpoint/2010/main" val="168402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Текст 6">
            <a:extLst>
              <a:ext uri="{FF2B5EF4-FFF2-40B4-BE49-F238E27FC236}">
                <a16:creationId xmlns:a16="http://schemas.microsoft.com/office/drawing/2014/main" id="{B62B7F61-ACF9-AB42-9F5B-F68BC86E9600}"/>
              </a:ext>
            </a:extLst>
          </p:cNvPr>
          <p:cNvSpPr txBox="1">
            <a:spLocks/>
          </p:cNvSpPr>
          <p:nvPr/>
        </p:nvSpPr>
        <p:spPr>
          <a:xfrm>
            <a:off x="1184878" y="404853"/>
            <a:ext cx="9512873" cy="1339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5" name="Рисунок 264">
            <a:hlinkClick r:id="rId2"/>
            <a:extLst>
              <a:ext uri="{FF2B5EF4-FFF2-40B4-BE49-F238E27FC236}">
                <a16:creationId xmlns:a16="http://schemas.microsoft.com/office/drawing/2014/main" id="{FC9FEDB4-268A-DE40-931A-0680ABED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10" y="5859180"/>
            <a:ext cx="3310184" cy="63954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69314" y="126131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uk-UA" sz="4400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uk-UA" sz="4400" dirty="0" smtClean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Вправа </a:t>
            </a:r>
            <a:r>
              <a:rPr lang="uk-UA" sz="4400" dirty="0">
                <a:solidFill>
                  <a:srgbClr val="28103F"/>
                </a:solidFill>
                <a:latin typeface="Century Gothic" panose="020B0502020202020204" pitchFamily="34" charset="0"/>
                <a:ea typeface="+mn-ea"/>
                <a:cs typeface="+mn-cs"/>
              </a:rPr>
              <a:t>“Моя онлайн-безпека”</a:t>
            </a:r>
            <a:endParaRPr lang="ru-RU" sz="4400" dirty="0">
              <a:solidFill>
                <a:srgbClr val="28103F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4BBFFB-8501-794D-938E-38AC47FBF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50" r="75647"/>
          <a:stretch/>
        </p:blipFill>
        <p:spPr>
          <a:xfrm>
            <a:off x="10858793" y="133350"/>
            <a:ext cx="1199857" cy="742950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5ED3AB9-683B-3241-9093-060E4CEBA9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3" b="14753"/>
          <a:stretch/>
        </p:blipFill>
        <p:spPr>
          <a:xfrm>
            <a:off x="9139710" y="5859180"/>
            <a:ext cx="2747207" cy="8991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87D009-83EB-A54D-9038-924494AFC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287" y="5859180"/>
            <a:ext cx="3533320" cy="8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47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179</Words>
  <Application>Microsoft Office PowerPoint</Application>
  <PresentationFormat>Широкоэкранный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Хто спілкується в Інтернеті з друзями?</vt:lpstr>
      <vt:lpstr>Чи варто відповідати незнайомцю в Інтернеті?</vt:lpstr>
      <vt:lpstr>Чи правильно робила черепашка, що розповідала про свої хвилювання другу в Інтернеті?</vt:lpstr>
      <vt:lpstr>Чи правильно, що вона тримала їхню дружбу у секреті? </vt:lpstr>
      <vt:lpstr>Чи варто було Хаппі надсилати своє фото? </vt:lpstr>
      <vt:lpstr>А що б ви порадили зробити Хаппі у цій ситуації?</vt:lpstr>
      <vt:lpstr>Про що потрібно пам’ятати, щоб не потрапити у таку ситуацію, як Хаппі?</vt:lpstr>
      <vt:lpstr>Презентация PowerPoint</vt:lpstr>
      <vt:lpstr>Не ділитись в Інтернеті інформацією про себе   (номер телефону, місце проживання та навчання, інформацію про батьків).</vt:lpstr>
      <vt:lpstr>Не погоджуватись, якщо друзі вимагають робити те, що вам неприємно  </vt:lpstr>
      <vt:lpstr>Не спілкуватись з незнайомцями  у мережі </vt:lpstr>
      <vt:lpstr>Не відправляти свої фото, якщо просять  про це в Інтернеті </vt:lpstr>
      <vt:lpstr>Перед завантаженням нового додатку запитати дозволу у батьків </vt:lpstr>
      <vt:lpstr>Якщо трапилось в Інтернеті те, що засмутило вас чи налякало, варто про це сказати батькам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2021-01-19T14:48:37Z</dcterms:created>
  <dcterms:modified xsi:type="dcterms:W3CDTF">2021-02-03T15:34:32Z</dcterms:modified>
</cp:coreProperties>
</file>